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5DB-6ACC-4D62-ABD4-730482EC2271}" type="datetimeFigureOut">
              <a:rPr lang="en-IE" smtClean="0"/>
              <a:t>21/04/2020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16C9-A988-4602-A7B1-075820C22C46}" type="slidenum">
              <a:rPr lang="en-IE" smtClean="0"/>
              <a:t>‹#›</a:t>
            </a:fld>
            <a:endParaRPr lang="en-IE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5DB-6ACC-4D62-ABD4-730482EC2271}" type="datetimeFigureOut">
              <a:rPr lang="en-IE" smtClean="0"/>
              <a:t>21/04/2020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16C9-A988-4602-A7B1-075820C22C4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5DB-6ACC-4D62-ABD4-730482EC2271}" type="datetimeFigureOut">
              <a:rPr lang="en-IE" smtClean="0"/>
              <a:t>21/04/2020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16C9-A988-4602-A7B1-075820C22C4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5DB-6ACC-4D62-ABD4-730482EC2271}" type="datetimeFigureOut">
              <a:rPr lang="en-IE" smtClean="0"/>
              <a:t>21/04/2020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16C9-A988-4602-A7B1-075820C22C4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5DB-6ACC-4D62-ABD4-730482EC2271}" type="datetimeFigureOut">
              <a:rPr lang="en-IE" smtClean="0"/>
              <a:t>21/04/2020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E3B16C9-A988-4602-A7B1-075820C22C46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5DB-6ACC-4D62-ABD4-730482EC2271}" type="datetimeFigureOut">
              <a:rPr lang="en-IE" smtClean="0"/>
              <a:t>21/04/2020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16C9-A988-4602-A7B1-075820C22C4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5DB-6ACC-4D62-ABD4-730482EC2271}" type="datetimeFigureOut">
              <a:rPr lang="en-IE" smtClean="0"/>
              <a:t>21/04/2020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16C9-A988-4602-A7B1-075820C22C4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5DB-6ACC-4D62-ABD4-730482EC2271}" type="datetimeFigureOut">
              <a:rPr lang="en-IE" smtClean="0"/>
              <a:t>21/04/2020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16C9-A988-4602-A7B1-075820C22C4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5DB-6ACC-4D62-ABD4-730482EC2271}" type="datetimeFigureOut">
              <a:rPr lang="en-IE" smtClean="0"/>
              <a:t>21/04/2020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16C9-A988-4602-A7B1-075820C22C4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5DB-6ACC-4D62-ABD4-730482EC2271}" type="datetimeFigureOut">
              <a:rPr lang="en-IE" smtClean="0"/>
              <a:t>21/04/2020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16C9-A988-4602-A7B1-075820C22C4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F15DB-6ACC-4D62-ABD4-730482EC2271}" type="datetimeFigureOut">
              <a:rPr lang="en-IE" smtClean="0"/>
              <a:t>21/04/2020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16C9-A988-4602-A7B1-075820C22C46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A7F15DB-6ACC-4D62-ABD4-730482EC2271}" type="datetimeFigureOut">
              <a:rPr lang="en-IE" smtClean="0"/>
              <a:t>21/04/2020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3B16C9-A988-4602-A7B1-075820C22C46}" type="slidenum">
              <a:rPr lang="en-IE" smtClean="0"/>
              <a:t>‹#›</a:t>
            </a:fld>
            <a:endParaRPr lang="en-I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The life of a snail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By Grace O’Connor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077072"/>
            <a:ext cx="1749549" cy="139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00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Snails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A snail is an animal with a soft body often covered with a shell.</a:t>
            </a:r>
          </a:p>
          <a:p>
            <a:r>
              <a:rPr lang="en-IE" dirty="0" smtClean="0"/>
              <a:t>A snail creeps along on an organ called a foot.</a:t>
            </a:r>
          </a:p>
          <a:p>
            <a:r>
              <a:rPr lang="en-IE" dirty="0" smtClean="0"/>
              <a:t>Its head has feelers, eyes, mouth and teeth.</a:t>
            </a:r>
          </a:p>
          <a:p>
            <a:r>
              <a:rPr lang="en-IE" dirty="0"/>
              <a:t>Most snails live from 2 to 5 years, but in captivity, some have exceeded 10 or 15 years of age.</a:t>
            </a:r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212" y="2132856"/>
            <a:ext cx="2810148" cy="3527376"/>
          </a:xfrm>
        </p:spPr>
      </p:pic>
    </p:spTree>
    <p:extLst>
      <p:ext uri="{BB962C8B-B14F-4D97-AF65-F5344CB8AC3E}">
        <p14:creationId xmlns:p14="http://schemas.microsoft.com/office/powerpoint/2010/main" val="262035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Where they live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Snails  live in forests, deserts, rivers, ponds and all parts of the 0cean.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286324"/>
            <a:ext cx="3960440" cy="227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they eat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E" dirty="0" smtClean="0"/>
              <a:t>They eat many kinds of  food, including plants and animal remains.</a:t>
            </a:r>
          </a:p>
          <a:p>
            <a:r>
              <a:rPr lang="en-IE" dirty="0"/>
              <a:t>They love seedlings and thick-leaved plants, along with fruits and vegetables.</a:t>
            </a:r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132856"/>
            <a:ext cx="2524497" cy="3456384"/>
          </a:xfrm>
        </p:spPr>
      </p:pic>
    </p:spTree>
    <p:extLst>
      <p:ext uri="{BB962C8B-B14F-4D97-AF65-F5344CB8AC3E}">
        <p14:creationId xmlns:p14="http://schemas.microsoft.com/office/powerpoint/2010/main" val="261564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How they move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Snails move by gliding on their muscular foot.</a:t>
            </a:r>
          </a:p>
          <a:p>
            <a:r>
              <a:rPr lang="en-IE" dirty="0"/>
              <a:t>The speed of snails is around 0.5-0.8 inches per second</a:t>
            </a:r>
            <a:r>
              <a:rPr lang="en-IE" dirty="0" smtClean="0"/>
              <a:t>.</a:t>
            </a:r>
          </a:p>
          <a:p>
            <a:r>
              <a:rPr lang="en-IE" dirty="0" smtClean="0"/>
              <a:t> </a:t>
            </a:r>
            <a:r>
              <a:rPr lang="en-IE" dirty="0"/>
              <a:t>If they moved without stopping, it would take more than a week to complete 1 </a:t>
            </a:r>
            <a:r>
              <a:rPr lang="en-IE" dirty="0" err="1"/>
              <a:t>kilometer</a:t>
            </a:r>
            <a:r>
              <a:rPr lang="en-IE" dirty="0"/>
              <a:t>.</a:t>
            </a:r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525" y="2132856"/>
            <a:ext cx="2857500" cy="2808312"/>
          </a:xfrm>
        </p:spPr>
      </p:pic>
    </p:spTree>
    <p:extLst>
      <p:ext uri="{BB962C8B-B14F-4D97-AF65-F5344CB8AC3E}">
        <p14:creationId xmlns:p14="http://schemas.microsoft.com/office/powerpoint/2010/main" val="354280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Dangers they face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IE" dirty="0"/>
              <a:t>When they feel threatened, they usually retreat into their shell to protect themselves</a:t>
            </a:r>
            <a:r>
              <a:rPr lang="en-IE" dirty="0" smtClean="0"/>
              <a:t>.</a:t>
            </a:r>
          </a:p>
          <a:p>
            <a:r>
              <a:rPr lang="en-IE" dirty="0" smtClean="0"/>
              <a:t>Snails have a large number of predators e.g.  Birds and mammals.</a:t>
            </a:r>
          </a:p>
          <a:p>
            <a:r>
              <a:rPr lang="en-IE" dirty="0" smtClean="0"/>
              <a:t>Snails also eat each other.</a:t>
            </a:r>
          </a:p>
          <a:p>
            <a:r>
              <a:rPr lang="en-IE" dirty="0" smtClean="0"/>
              <a:t>Road  traffic.</a:t>
            </a:r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075" y="2060848"/>
            <a:ext cx="3200400" cy="3061221"/>
          </a:xfrm>
        </p:spPr>
      </p:pic>
    </p:spTree>
    <p:extLst>
      <p:ext uri="{BB962C8B-B14F-4D97-AF65-F5344CB8AC3E}">
        <p14:creationId xmlns:p14="http://schemas.microsoft.com/office/powerpoint/2010/main" val="231119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</TotalTime>
  <Words>200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The life of a snail</vt:lpstr>
      <vt:lpstr>Snails </vt:lpstr>
      <vt:lpstr>Where they live </vt:lpstr>
      <vt:lpstr>What they eat </vt:lpstr>
      <vt:lpstr>How they move </vt:lpstr>
      <vt:lpstr>Dangers they face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a snail</dc:title>
  <dc:creator>user</dc:creator>
  <cp:lastModifiedBy>user</cp:lastModifiedBy>
  <cp:revision>6</cp:revision>
  <dcterms:created xsi:type="dcterms:W3CDTF">2020-04-21T09:48:26Z</dcterms:created>
  <dcterms:modified xsi:type="dcterms:W3CDTF">2020-04-21T10:41:49Z</dcterms:modified>
</cp:coreProperties>
</file>